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AAAE-F6F7-455B-97B3-4889A9CCCD7B}" type="datetimeFigureOut">
              <a:rPr lang="en-CA" smtClean="0"/>
              <a:t>03-Jul-2019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3F641-40C7-4A96-A337-2FE06ED0EC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464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8AAAE-F6F7-455B-97B3-4889A9CCCD7B}" type="datetimeFigureOut">
              <a:rPr lang="en-CA" smtClean="0"/>
              <a:t>03-Jul-2019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3F641-40C7-4A96-A337-2FE06ED0EC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852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7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Why Use Hierarchical Ratings?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87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Applying the Hierarchical Ratings </a:t>
            </a:r>
            <a:br>
              <a:rPr lang="en-CA" smtClean="0"/>
            </a:br>
            <a:r>
              <a:rPr lang="en-CA" smtClean="0"/>
              <a:t>When Making Clinical Decisions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57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Ratings for Levels of Evidence and Safety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10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Hierarchical Orders of Treatment*: </a:t>
            </a:r>
            <a:br>
              <a:rPr lang="en-CA" smtClean="0"/>
            </a:br>
            <a:r>
              <a:rPr lang="en-CA" b="0" smtClean="0"/>
              <a:t>New Approach for 2018 Guidelines</a:t>
            </a:r>
            <a:endParaRPr lang="en-CA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9746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Clinical Focus Areas: 2018 Guidelines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4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smtClean="0"/>
              <a:t>Clarifying Overlapping Terminology</a:t>
            </a:r>
            <a:endParaRPr lang="en-CA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5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Intended Audience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7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Evolution of the CANMAT Guidelines for the Management </a:t>
            </a:r>
            <a:br>
              <a:rPr lang="en-US" sz="2800" smtClean="0"/>
            </a:br>
            <a:r>
              <a:rPr lang="en-US" sz="2800" smtClean="0"/>
              <a:t>of Patients with Bipolar Disorder</a:t>
            </a:r>
            <a:endParaRPr lang="en-US" sz="2800" dirty="0">
              <a:solidFill>
                <a:srgbClr val="66FFFF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6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Guideline Objectives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7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Similarities to Previous Guidelines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5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What’s New in 2018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5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Definitions for Level of Evidence Ratings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69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Definitions for Line of Treatment Ratings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10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Hierarchical Ratings</a:t>
            </a:r>
            <a:endParaRPr lang="en-CA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62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On-screen Show (4:3)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Evolution of the CANMAT Guidelines for the Management  of Patients with Bipolar Disorder</vt:lpstr>
      <vt:lpstr>Guideline Objectives</vt:lpstr>
      <vt:lpstr>Similarities to Previous Guidelines</vt:lpstr>
      <vt:lpstr>What’s New in 2018</vt:lpstr>
      <vt:lpstr>Definitions for Level of Evidence Ratings</vt:lpstr>
      <vt:lpstr>Definitions for Line of Treatment Ratings</vt:lpstr>
      <vt:lpstr>Hierarchical Ratings</vt:lpstr>
      <vt:lpstr>Why Use Hierarchical Ratings?</vt:lpstr>
      <vt:lpstr>Applying the Hierarchical Ratings  When Making Clinical Decisions</vt:lpstr>
      <vt:lpstr>Ratings for Levels of Evidence and Safety</vt:lpstr>
      <vt:lpstr>Hierarchical Orders of Treatment*:  New Approach for 2018 Guidelines</vt:lpstr>
      <vt:lpstr>Clinical Focus Areas: 2018 Guidelines</vt:lpstr>
      <vt:lpstr>Clarifying Overlapping Terminology</vt:lpstr>
      <vt:lpstr>Intended Audience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Evans</dc:creator>
  <cp:lastModifiedBy>Vanessa Evans</cp:lastModifiedBy>
  <cp:revision>1</cp:revision>
  <dcterms:created xsi:type="dcterms:W3CDTF">2019-07-03T19:30:15Z</dcterms:created>
  <dcterms:modified xsi:type="dcterms:W3CDTF">2019-07-03T19:30:15Z</dcterms:modified>
</cp:coreProperties>
</file>